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4" r:id="rId4"/>
    <p:sldMasterId id="214748370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Barlow ExtraLight"/>
      <p:regular r:id="rId16"/>
      <p:bold r:id="rId17"/>
      <p:italic r:id="rId18"/>
      <p:boldItalic r:id="rId19"/>
    </p:embeddedFont>
    <p:embeddedFont>
      <p:font typeface="Hepta Slab Medium"/>
      <p:regular r:id="rId20"/>
      <p:bold r:id="rId21"/>
    </p:embeddedFont>
    <p:embeddedFont>
      <p:font typeface="Hepta Slab Light"/>
      <p:regular r:id="rId22"/>
      <p:bold r:id="rId23"/>
    </p:embeddedFont>
    <p:embeddedFont>
      <p:font typeface="Hepta Slab"/>
      <p:regular r:id="rId24"/>
      <p:bold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Montserrat Medium"/>
      <p:regular r:id="rId30"/>
      <p:bold r:id="rId31"/>
      <p:italic r:id="rId32"/>
      <p:boldItalic r:id="rId33"/>
    </p:embeddedFont>
    <p:embeddedFont>
      <p:font typeface="Barlow Medium"/>
      <p:regular r:id="rId34"/>
      <p:bold r:id="rId35"/>
      <p:italic r:id="rId36"/>
      <p:boldItalic r:id="rId37"/>
    </p:embeddedFont>
    <p:embeddedFont>
      <p:font typeface="Barlow Light"/>
      <p:regular r:id="rId38"/>
      <p:bold r:id="rId39"/>
      <p:italic r:id="rId40"/>
      <p:boldItalic r:id="rId41"/>
    </p:embeddedFont>
    <p:embeddedFont>
      <p:font typeface="Barlow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Light-italic.fntdata"/><Relationship Id="rId20" Type="http://schemas.openxmlformats.org/officeDocument/2006/relationships/font" Target="fonts/HeptaSlabMedium-regular.fntdata"/><Relationship Id="rId42" Type="http://schemas.openxmlformats.org/officeDocument/2006/relationships/font" Target="fonts/Barlow-regular.fntdata"/><Relationship Id="rId41" Type="http://schemas.openxmlformats.org/officeDocument/2006/relationships/font" Target="fonts/BarlowLight-boldItalic.fntdata"/><Relationship Id="rId22" Type="http://schemas.openxmlformats.org/officeDocument/2006/relationships/font" Target="fonts/HeptaSlabLight-regular.fntdata"/><Relationship Id="rId44" Type="http://schemas.openxmlformats.org/officeDocument/2006/relationships/font" Target="fonts/Barlow-italic.fntdata"/><Relationship Id="rId21" Type="http://schemas.openxmlformats.org/officeDocument/2006/relationships/font" Target="fonts/HeptaSlabMedium-bold.fntdata"/><Relationship Id="rId43" Type="http://schemas.openxmlformats.org/officeDocument/2006/relationships/font" Target="fonts/Barlow-bold.fntdata"/><Relationship Id="rId24" Type="http://schemas.openxmlformats.org/officeDocument/2006/relationships/font" Target="fonts/HeptaSlab-regular.fntdata"/><Relationship Id="rId23" Type="http://schemas.openxmlformats.org/officeDocument/2006/relationships/font" Target="fonts/HeptaSlabLight-bold.fntdata"/><Relationship Id="rId45" Type="http://schemas.openxmlformats.org/officeDocument/2006/relationships/font" Target="fonts/Barlow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font" Target="fonts/HeptaSlab-bold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bold.fntdata"/><Relationship Id="rId30" Type="http://schemas.openxmlformats.org/officeDocument/2006/relationships/font" Target="fonts/MontserratMedium-regular.fntdata"/><Relationship Id="rId11" Type="http://schemas.openxmlformats.org/officeDocument/2006/relationships/slide" Target="slides/slide5.xml"/><Relationship Id="rId33" Type="http://schemas.openxmlformats.org/officeDocument/2006/relationships/font" Target="fonts/Montserrat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Medium-italic.fntdata"/><Relationship Id="rId13" Type="http://schemas.openxmlformats.org/officeDocument/2006/relationships/slide" Target="slides/slide7.xml"/><Relationship Id="rId35" Type="http://schemas.openxmlformats.org/officeDocument/2006/relationships/font" Target="fonts/BarlowMedium-bold.fntdata"/><Relationship Id="rId12" Type="http://schemas.openxmlformats.org/officeDocument/2006/relationships/slide" Target="slides/slide6.xml"/><Relationship Id="rId34" Type="http://schemas.openxmlformats.org/officeDocument/2006/relationships/font" Target="fonts/BarlowMedium-regular.fntdata"/><Relationship Id="rId15" Type="http://schemas.openxmlformats.org/officeDocument/2006/relationships/slide" Target="slides/slide9.xml"/><Relationship Id="rId37" Type="http://schemas.openxmlformats.org/officeDocument/2006/relationships/font" Target="fonts/BarlowMedium-boldItalic.fntdata"/><Relationship Id="rId14" Type="http://schemas.openxmlformats.org/officeDocument/2006/relationships/slide" Target="slides/slide8.xml"/><Relationship Id="rId36" Type="http://schemas.openxmlformats.org/officeDocument/2006/relationships/font" Target="fonts/BarlowMedium-italic.fntdata"/><Relationship Id="rId17" Type="http://schemas.openxmlformats.org/officeDocument/2006/relationships/font" Target="fonts/BarlowExtraLight-bold.fntdata"/><Relationship Id="rId39" Type="http://schemas.openxmlformats.org/officeDocument/2006/relationships/font" Target="fonts/BarlowLight-bold.fntdata"/><Relationship Id="rId16" Type="http://schemas.openxmlformats.org/officeDocument/2006/relationships/font" Target="fonts/BarlowExtraLight-regular.fntdata"/><Relationship Id="rId38" Type="http://schemas.openxmlformats.org/officeDocument/2006/relationships/font" Target="fonts/BarlowLight-regular.fntdata"/><Relationship Id="rId19" Type="http://schemas.openxmlformats.org/officeDocument/2006/relationships/font" Target="fonts/BarlowExtraLight-boldItalic.fntdata"/><Relationship Id="rId18" Type="http://schemas.openxmlformats.org/officeDocument/2006/relationships/font" Target="fonts/BarlowExtraLight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3bb3df646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3bb3df646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3bb3df646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3bb3df646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3bb3df646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3bb3df646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3bb3df646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3bb3df646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3bb3df646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3bb3df646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3bb3df646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3bb3df646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3bb3df646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3bb3df646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3bb3df646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3bb3df646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 algn="ctr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2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" name="Google Shape;99;p2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0" name="Google Shape;100;p2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" name="Google Shape;101;p2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2" name="Google Shape;102;p2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" name="Google Shape;103;p2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07" name="Google Shape;107;p2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5" name="Google Shape;115;p2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2" name="Google Shape;122;p28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3" name="Google Shape;123;p28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4" name="Google Shape;124;p28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2" name="Google Shape;132;p2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" name="Google Shape;133;p2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" name="Google Shape;134;p2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" name="Google Shape;135;p2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3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3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3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3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3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4" name="Google Shape;154;p3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6" name="Google Shape;15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p3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3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3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78" name="Google Shape;178;p35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800"/>
              <a:buNone/>
              <a:defRPr sz="128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79" name="Google Shape;179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37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secHead">
  <p:cSld name="SECTION_HEADER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/>
          <p:nvPr>
            <p:ph type="title"/>
          </p:nvPr>
        </p:nvSpPr>
        <p:spPr>
          <a:xfrm>
            <a:off x="632850" y="1124700"/>
            <a:ext cx="7878300" cy="17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pta Slab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6"/>
          <p:cNvSpPr txBox="1"/>
          <p:nvPr>
            <p:ph idx="1" type="body"/>
          </p:nvPr>
        </p:nvSpPr>
        <p:spPr>
          <a:xfrm>
            <a:off x="4064100" y="4335200"/>
            <a:ext cx="1015800" cy="266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3" name="Google Shape;183;p36"/>
          <p:cNvSpPr txBox="1"/>
          <p:nvPr>
            <p:ph idx="2" type="subTitle"/>
          </p:nvPr>
        </p:nvSpPr>
        <p:spPr>
          <a:xfrm>
            <a:off x="2857500" y="2902000"/>
            <a:ext cx="37656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84" name="Google Shape;184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/ Content" type="tx">
  <p:cSld name="TITLE_AND_BODY">
    <p:bg>
      <p:bgPr>
        <a:solidFill>
          <a:schemeClr val="accent4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7"/>
          <p:cNvSpPr txBox="1"/>
          <p:nvPr>
            <p:ph idx="1" type="subTitle"/>
          </p:nvPr>
        </p:nvSpPr>
        <p:spPr>
          <a:xfrm>
            <a:off x="475075" y="309225"/>
            <a:ext cx="36552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87" name="Google Shape;187;p37"/>
          <p:cNvSpPr txBox="1"/>
          <p:nvPr>
            <p:ph idx="2" type="body"/>
          </p:nvPr>
        </p:nvSpPr>
        <p:spPr>
          <a:xfrm>
            <a:off x="711097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88" name="Google Shape;188;p37"/>
          <p:cNvSpPr txBox="1"/>
          <p:nvPr>
            <p:ph idx="3" type="subTitle"/>
          </p:nvPr>
        </p:nvSpPr>
        <p:spPr>
          <a:xfrm>
            <a:off x="1699221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89" name="Google Shape;189;p37"/>
          <p:cNvSpPr txBox="1"/>
          <p:nvPr>
            <p:ph idx="4" type="body"/>
          </p:nvPr>
        </p:nvSpPr>
        <p:spPr>
          <a:xfrm>
            <a:off x="2285797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0" name="Google Shape;190;p37"/>
          <p:cNvSpPr txBox="1"/>
          <p:nvPr>
            <p:ph idx="5" type="body"/>
          </p:nvPr>
        </p:nvSpPr>
        <p:spPr>
          <a:xfrm>
            <a:off x="711097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91" name="Google Shape;191;p37"/>
          <p:cNvSpPr txBox="1"/>
          <p:nvPr>
            <p:ph idx="6" type="subTitle"/>
          </p:nvPr>
        </p:nvSpPr>
        <p:spPr>
          <a:xfrm>
            <a:off x="1699221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92" name="Google Shape;192;p37"/>
          <p:cNvSpPr txBox="1"/>
          <p:nvPr>
            <p:ph idx="7" type="body"/>
          </p:nvPr>
        </p:nvSpPr>
        <p:spPr>
          <a:xfrm>
            <a:off x="2285797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3" name="Google Shape;193;p37"/>
          <p:cNvSpPr txBox="1"/>
          <p:nvPr>
            <p:ph idx="8" type="body"/>
          </p:nvPr>
        </p:nvSpPr>
        <p:spPr>
          <a:xfrm>
            <a:off x="711097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94" name="Google Shape;194;p37"/>
          <p:cNvSpPr txBox="1"/>
          <p:nvPr>
            <p:ph idx="9" type="subTitle"/>
          </p:nvPr>
        </p:nvSpPr>
        <p:spPr>
          <a:xfrm>
            <a:off x="1699221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95" name="Google Shape;195;p37"/>
          <p:cNvSpPr txBox="1"/>
          <p:nvPr>
            <p:ph idx="13" type="body"/>
          </p:nvPr>
        </p:nvSpPr>
        <p:spPr>
          <a:xfrm>
            <a:off x="2285797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6" name="Google Shape;196;p37"/>
          <p:cNvSpPr txBox="1"/>
          <p:nvPr>
            <p:ph idx="14" type="body"/>
          </p:nvPr>
        </p:nvSpPr>
        <p:spPr>
          <a:xfrm>
            <a:off x="4746581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97" name="Google Shape;197;p37"/>
          <p:cNvSpPr txBox="1"/>
          <p:nvPr>
            <p:ph idx="15" type="subTitle"/>
          </p:nvPr>
        </p:nvSpPr>
        <p:spPr>
          <a:xfrm>
            <a:off x="5734705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16" type="body"/>
          </p:nvPr>
        </p:nvSpPr>
        <p:spPr>
          <a:xfrm>
            <a:off x="6321281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9" name="Google Shape;199;p37"/>
          <p:cNvSpPr txBox="1"/>
          <p:nvPr>
            <p:ph idx="17" type="body"/>
          </p:nvPr>
        </p:nvSpPr>
        <p:spPr>
          <a:xfrm>
            <a:off x="4746581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00" name="Google Shape;200;p37"/>
          <p:cNvSpPr txBox="1"/>
          <p:nvPr>
            <p:ph idx="18" type="subTitle"/>
          </p:nvPr>
        </p:nvSpPr>
        <p:spPr>
          <a:xfrm>
            <a:off x="5734705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01" name="Google Shape;201;p37"/>
          <p:cNvSpPr txBox="1"/>
          <p:nvPr>
            <p:ph idx="19" type="body"/>
          </p:nvPr>
        </p:nvSpPr>
        <p:spPr>
          <a:xfrm>
            <a:off x="6321281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02" name="Google Shape;202;p37"/>
          <p:cNvSpPr txBox="1"/>
          <p:nvPr>
            <p:ph idx="20" type="body"/>
          </p:nvPr>
        </p:nvSpPr>
        <p:spPr>
          <a:xfrm>
            <a:off x="4746581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03" name="Google Shape;203;p37"/>
          <p:cNvSpPr txBox="1"/>
          <p:nvPr>
            <p:ph idx="21" type="subTitle"/>
          </p:nvPr>
        </p:nvSpPr>
        <p:spPr>
          <a:xfrm>
            <a:off x="5734705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04" name="Google Shape;204;p37"/>
          <p:cNvSpPr txBox="1"/>
          <p:nvPr>
            <p:ph idx="22" type="body"/>
          </p:nvPr>
        </p:nvSpPr>
        <p:spPr>
          <a:xfrm>
            <a:off x="6321281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05" name="Google Shape;205;p3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60">
          <p15:clr>
            <a:srgbClr val="E46962"/>
          </p15:clr>
        </p15:guide>
        <p15:guide id="3" orient="horz" pos="1048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" type="twoColTx">
  <p:cSld name="TITLE_AND_TWO_COLUMNS">
    <p:bg>
      <p:bgPr>
        <a:solidFill>
          <a:schemeClr val="dk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8"/>
          <p:cNvSpPr txBox="1"/>
          <p:nvPr/>
        </p:nvSpPr>
        <p:spPr>
          <a:xfrm>
            <a:off x="6262625" y="1205946"/>
            <a:ext cx="2155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Lorem ipsum dolor sit amet, consectetur adipiscing elit.</a:t>
            </a:r>
            <a:endParaRPr i="1" sz="7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209" name="Google Shape;209;p38"/>
          <p:cNvSpPr/>
          <p:nvPr>
            <p:ph idx="2" type="pic"/>
          </p:nvPr>
        </p:nvSpPr>
        <p:spPr>
          <a:xfrm>
            <a:off x="3915225" y="1631250"/>
            <a:ext cx="4441200" cy="3009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10" name="Google Shape;210;p38"/>
          <p:cNvSpPr txBox="1"/>
          <p:nvPr>
            <p:ph idx="1" type="body"/>
          </p:nvPr>
        </p:nvSpPr>
        <p:spPr>
          <a:xfrm>
            <a:off x="791150" y="1835400"/>
            <a:ext cx="2094000" cy="84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11" name="Google Shape;211;p38"/>
          <p:cNvSpPr txBox="1"/>
          <p:nvPr>
            <p:ph idx="3" type="subTitle"/>
          </p:nvPr>
        </p:nvSpPr>
        <p:spPr>
          <a:xfrm>
            <a:off x="791150" y="522625"/>
            <a:ext cx="3918300" cy="10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12" name="Google Shape;212;p38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text">
  <p:cSld name="TITLE_AND_TWO_COLUMNS_1">
    <p:bg>
      <p:bgPr>
        <a:solidFill>
          <a:schemeClr val="dk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9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9"/>
          <p:cNvSpPr txBox="1"/>
          <p:nvPr>
            <p:ph idx="1" type="subTitle"/>
          </p:nvPr>
        </p:nvSpPr>
        <p:spPr>
          <a:xfrm>
            <a:off x="791150" y="522625"/>
            <a:ext cx="5173200" cy="97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2" type="body"/>
          </p:nvPr>
        </p:nvSpPr>
        <p:spPr>
          <a:xfrm>
            <a:off x="685450" y="2180950"/>
            <a:ext cx="35796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7" name="Google Shape;217;p39"/>
          <p:cNvSpPr txBox="1"/>
          <p:nvPr>
            <p:ph idx="3" type="body"/>
          </p:nvPr>
        </p:nvSpPr>
        <p:spPr>
          <a:xfrm>
            <a:off x="4601077" y="2180950"/>
            <a:ext cx="35796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3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/ Company Overview" type="titleOnly">
  <p:cSld name="TITLE_ONLY">
    <p:bg>
      <p:bgPr>
        <a:solidFill>
          <a:schemeClr val="accent4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0"/>
          <p:cNvSpPr/>
          <p:nvPr>
            <p:ph idx="2" type="pic"/>
          </p:nvPr>
        </p:nvSpPr>
        <p:spPr>
          <a:xfrm>
            <a:off x="791150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40"/>
          <p:cNvSpPr/>
          <p:nvPr>
            <p:ph idx="3" type="pic"/>
          </p:nvPr>
        </p:nvSpPr>
        <p:spPr>
          <a:xfrm>
            <a:off x="2355375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40"/>
          <p:cNvSpPr/>
          <p:nvPr>
            <p:ph idx="4" type="pic"/>
          </p:nvPr>
        </p:nvSpPr>
        <p:spPr>
          <a:xfrm>
            <a:off x="3921313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40"/>
          <p:cNvSpPr/>
          <p:nvPr>
            <p:ph idx="5" type="pic"/>
          </p:nvPr>
        </p:nvSpPr>
        <p:spPr>
          <a:xfrm>
            <a:off x="5491588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 txBox="1"/>
          <p:nvPr>
            <p:ph idx="1" type="body"/>
          </p:nvPr>
        </p:nvSpPr>
        <p:spPr>
          <a:xfrm>
            <a:off x="680850" y="3443850"/>
            <a:ext cx="3074700" cy="10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25" name="Google Shape;225;p40"/>
          <p:cNvSpPr txBox="1"/>
          <p:nvPr>
            <p:ph idx="6" type="body"/>
          </p:nvPr>
        </p:nvSpPr>
        <p:spPr>
          <a:xfrm>
            <a:off x="4123900" y="3443850"/>
            <a:ext cx="4030200" cy="1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26" name="Google Shape;226;p40"/>
          <p:cNvSpPr txBox="1"/>
          <p:nvPr>
            <p:ph idx="7" type="body"/>
          </p:nvPr>
        </p:nvSpPr>
        <p:spPr>
          <a:xfrm>
            <a:off x="7050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27" name="Google Shape;227;p40"/>
          <p:cNvSpPr txBox="1"/>
          <p:nvPr>
            <p:ph idx="8" type="body"/>
          </p:nvPr>
        </p:nvSpPr>
        <p:spPr>
          <a:xfrm>
            <a:off x="22588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28" name="Google Shape;228;p40"/>
          <p:cNvSpPr txBox="1"/>
          <p:nvPr>
            <p:ph idx="9" type="body"/>
          </p:nvPr>
        </p:nvSpPr>
        <p:spPr>
          <a:xfrm>
            <a:off x="38275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29" name="Google Shape;229;p40"/>
          <p:cNvSpPr txBox="1"/>
          <p:nvPr>
            <p:ph idx="13" type="body"/>
          </p:nvPr>
        </p:nvSpPr>
        <p:spPr>
          <a:xfrm>
            <a:off x="53951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30" name="Google Shape;230;p40"/>
          <p:cNvSpPr txBox="1"/>
          <p:nvPr>
            <p:ph idx="14" type="body"/>
          </p:nvPr>
        </p:nvSpPr>
        <p:spPr>
          <a:xfrm>
            <a:off x="7050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31" name="Google Shape;231;p40"/>
          <p:cNvSpPr txBox="1"/>
          <p:nvPr>
            <p:ph idx="15" type="body"/>
          </p:nvPr>
        </p:nvSpPr>
        <p:spPr>
          <a:xfrm>
            <a:off x="22588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32" name="Google Shape;232;p40"/>
          <p:cNvSpPr txBox="1"/>
          <p:nvPr>
            <p:ph idx="16" type="body"/>
          </p:nvPr>
        </p:nvSpPr>
        <p:spPr>
          <a:xfrm>
            <a:off x="3827003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33" name="Google Shape;233;p40"/>
          <p:cNvSpPr txBox="1"/>
          <p:nvPr>
            <p:ph idx="17" type="body"/>
          </p:nvPr>
        </p:nvSpPr>
        <p:spPr>
          <a:xfrm>
            <a:off x="5396128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34" name="Google Shape;234;p40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Landscape">
  <p:cSld name="ONE_COLUMN_TEXT">
    <p:bg>
      <p:bgPr>
        <a:solidFill>
          <a:schemeClr val="dk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1"/>
          <p:cNvSpPr txBox="1"/>
          <p:nvPr>
            <p:ph idx="1" type="body"/>
          </p:nvPr>
        </p:nvSpPr>
        <p:spPr>
          <a:xfrm>
            <a:off x="791150" y="738025"/>
            <a:ext cx="39183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37" name="Google Shape;237;p41"/>
          <p:cNvSpPr txBox="1"/>
          <p:nvPr>
            <p:ph idx="2" type="subTitle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38" name="Google Shape;238;p4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Trends + Data">
  <p:cSld name="MAIN_POINT">
    <p:bg>
      <p:bgPr>
        <a:solidFill>
          <a:schemeClr val="dk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/>
          <p:nvPr>
            <p:ph idx="1" type="subTitle"/>
          </p:nvPr>
        </p:nvSpPr>
        <p:spPr>
          <a:xfrm>
            <a:off x="690250" y="415625"/>
            <a:ext cx="1261800" cy="2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2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9pPr>
          </a:lstStyle>
          <a:p/>
        </p:txBody>
      </p:sp>
      <p:sp>
        <p:nvSpPr>
          <p:cNvPr id="242" name="Google Shape;242;p42"/>
          <p:cNvSpPr txBox="1"/>
          <p:nvPr>
            <p:ph idx="3" type="body"/>
          </p:nvPr>
        </p:nvSpPr>
        <p:spPr>
          <a:xfrm>
            <a:off x="480425" y="534275"/>
            <a:ext cx="4878300" cy="19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3" name="Google Shape;243;p42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47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WOT Analysis">
  <p:cSld name="CUSTOM_14">
    <p:bg>
      <p:bgPr>
        <a:solidFill>
          <a:schemeClr val="dk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/>
          <p:nvPr>
            <p:ph type="title"/>
          </p:nvPr>
        </p:nvSpPr>
        <p:spPr>
          <a:xfrm>
            <a:off x="723861" y="1584738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46" name="Google Shape;246;p43"/>
          <p:cNvSpPr txBox="1"/>
          <p:nvPr>
            <p:ph idx="2" type="title"/>
          </p:nvPr>
        </p:nvSpPr>
        <p:spPr>
          <a:xfrm>
            <a:off x="723861" y="2390981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47" name="Google Shape;247;p43"/>
          <p:cNvSpPr txBox="1"/>
          <p:nvPr>
            <p:ph idx="3" type="title"/>
          </p:nvPr>
        </p:nvSpPr>
        <p:spPr>
          <a:xfrm>
            <a:off x="723861" y="3157931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4" type="title"/>
          </p:nvPr>
        </p:nvSpPr>
        <p:spPr>
          <a:xfrm>
            <a:off x="723861" y="3954905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49" name="Google Shape;249;p43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50" name="Google Shape;250;p43"/>
          <p:cNvSpPr txBox="1"/>
          <p:nvPr>
            <p:ph idx="5" type="body"/>
          </p:nvPr>
        </p:nvSpPr>
        <p:spPr>
          <a:xfrm>
            <a:off x="480425" y="610475"/>
            <a:ext cx="48783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51" name="Google Shape;251;p43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/ Thank You">
  <p:cSld name="CUSTOM_13">
    <p:bg>
      <p:bgPr>
        <a:solidFill>
          <a:schemeClr val="lt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/>
          <p:nvPr>
            <p:ph type="title"/>
          </p:nvPr>
        </p:nvSpPr>
        <p:spPr>
          <a:xfrm>
            <a:off x="455221" y="1321125"/>
            <a:ext cx="5094600" cy="174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1" type="body"/>
          </p:nvPr>
        </p:nvSpPr>
        <p:spPr>
          <a:xfrm>
            <a:off x="567029" y="4500404"/>
            <a:ext cx="1015800" cy="266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5" name="Google Shape;255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TITLE_AND_DESCRIPTION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5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Hepta Slab Medium"/>
              <a:buNone/>
              <a:defRPr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58" name="Google Shape;258;p45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59" name="Google Shape;259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Size / Pie Graph">
  <p:cSld name="CAPTION_ONLY">
    <p:bg>
      <p:bgPr>
        <a:solidFill>
          <a:schemeClr val="dk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6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46"/>
          <p:cNvSpPr txBox="1"/>
          <p:nvPr>
            <p:ph idx="1" type="subTitle"/>
          </p:nvPr>
        </p:nvSpPr>
        <p:spPr>
          <a:xfrm>
            <a:off x="791150" y="522625"/>
            <a:ext cx="49773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63" name="Google Shape;263;p46"/>
          <p:cNvSpPr txBox="1"/>
          <p:nvPr>
            <p:ph idx="2" type="body"/>
          </p:nvPr>
        </p:nvSpPr>
        <p:spPr>
          <a:xfrm>
            <a:off x="714950" y="1989025"/>
            <a:ext cx="27924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4" name="Google Shape;264;p4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46"/>
          <p:cNvSpPr/>
          <p:nvPr/>
        </p:nvSpPr>
        <p:spPr>
          <a:xfrm>
            <a:off x="4416275" y="1976923"/>
            <a:ext cx="4045200" cy="287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6"/>
          <p:cNvSpPr/>
          <p:nvPr/>
        </p:nvSpPr>
        <p:spPr>
          <a:xfrm rot="444408">
            <a:off x="5636457" y="2500588"/>
            <a:ext cx="1505663" cy="1505327"/>
          </a:xfrm>
          <a:prstGeom prst="pie">
            <a:avLst>
              <a:gd fmla="val 8241844" name="adj1"/>
              <a:gd fmla="val 12554936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fferentiators / 4 column text">
  <p:cSld name="BIG_NUMBER">
    <p:bg>
      <p:bgPr>
        <a:solidFill>
          <a:schemeClr val="dk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/>
          <p:nvPr/>
        </p:nvSpPr>
        <p:spPr>
          <a:xfrm>
            <a:off x="0" y="1324925"/>
            <a:ext cx="4572000" cy="191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269" name="Google Shape;269;p47"/>
          <p:cNvSpPr/>
          <p:nvPr/>
        </p:nvSpPr>
        <p:spPr>
          <a:xfrm>
            <a:off x="0" y="3235076"/>
            <a:ext cx="4572000" cy="19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dk2"/>
              </a:solidFill>
            </a:endParaRPr>
          </a:p>
        </p:txBody>
      </p:sp>
      <p:sp>
        <p:nvSpPr>
          <p:cNvPr id="270" name="Google Shape;270;p47"/>
          <p:cNvSpPr/>
          <p:nvPr/>
        </p:nvSpPr>
        <p:spPr>
          <a:xfrm>
            <a:off x="4571892" y="3235076"/>
            <a:ext cx="4572000" cy="1914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lt1"/>
              </a:solidFill>
            </a:endParaRPr>
          </a:p>
        </p:txBody>
      </p:sp>
      <p:sp>
        <p:nvSpPr>
          <p:cNvPr id="271" name="Google Shape;271;p47"/>
          <p:cNvSpPr/>
          <p:nvPr/>
        </p:nvSpPr>
        <p:spPr>
          <a:xfrm>
            <a:off x="4571892" y="1324925"/>
            <a:ext cx="4572000" cy="191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accent5"/>
              </a:solidFill>
            </a:endParaRPr>
          </a:p>
        </p:txBody>
      </p:sp>
      <p:sp>
        <p:nvSpPr>
          <p:cNvPr id="272" name="Google Shape;272;p47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73" name="Google Shape;273;p47"/>
          <p:cNvSpPr txBox="1"/>
          <p:nvPr>
            <p:ph idx="2" type="body"/>
          </p:nvPr>
        </p:nvSpPr>
        <p:spPr>
          <a:xfrm>
            <a:off x="480425" y="610475"/>
            <a:ext cx="48783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74" name="Google Shape;274;p4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blank">
  <p:cSld name="BLANK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77" name="Google Shape;277;p48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78" name="Google Shape;278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text">
  <p:cSld name="TITLE_1">
    <p:bg>
      <p:bgPr>
        <a:solidFill>
          <a:schemeClr val="dk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9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9"/>
          <p:cNvSpPr txBox="1"/>
          <p:nvPr>
            <p:ph idx="1" type="subTitle"/>
          </p:nvPr>
        </p:nvSpPr>
        <p:spPr>
          <a:xfrm>
            <a:off x="791150" y="522625"/>
            <a:ext cx="59388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pta Slab Medium"/>
              <a:buNone/>
              <a:defRPr sz="3600"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82" name="Google Shape;282;p49"/>
          <p:cNvSpPr txBox="1"/>
          <p:nvPr>
            <p:ph idx="2" type="body"/>
          </p:nvPr>
        </p:nvSpPr>
        <p:spPr>
          <a:xfrm>
            <a:off x="810075" y="2065225"/>
            <a:ext cx="7539900" cy="27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3" name="Google Shape;283;p4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Background Image + Text">
  <p:cSld name="CUSTOM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50"/>
          <p:cNvSpPr txBox="1"/>
          <p:nvPr>
            <p:ph idx="1" type="body"/>
          </p:nvPr>
        </p:nvSpPr>
        <p:spPr>
          <a:xfrm>
            <a:off x="4655675" y="956675"/>
            <a:ext cx="3965400" cy="7752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274300" lIns="274300" spcFirstLastPara="1" rIns="27430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87" name="Google Shape;287;p50"/>
          <p:cNvSpPr txBox="1"/>
          <p:nvPr>
            <p:ph idx="3" type="subTitle"/>
          </p:nvPr>
        </p:nvSpPr>
        <p:spPr>
          <a:xfrm>
            <a:off x="4655675" y="522900"/>
            <a:ext cx="3965400" cy="4428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0" lIns="274300" spcFirstLastPara="1" rIns="274300" wrap="square" tIns="274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88" name="Google Shape;288;p50"/>
          <p:cNvSpPr txBox="1"/>
          <p:nvPr>
            <p:ph idx="4" type="body"/>
          </p:nvPr>
        </p:nvSpPr>
        <p:spPr>
          <a:xfrm>
            <a:off x="524350" y="4144800"/>
            <a:ext cx="1558800" cy="4758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137150" lIns="137150" spcFirstLastPara="1" rIns="137150" wrap="square" tIns="13715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89" name="Google Shape;289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+ Image">
  <p:cSld name="CUSTOM_1">
    <p:bg>
      <p:bgPr>
        <a:solidFill>
          <a:schemeClr val="lt2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1"/>
          <p:cNvSpPr/>
          <p:nvPr>
            <p:ph idx="2" type="pic"/>
          </p:nvPr>
        </p:nvSpPr>
        <p:spPr>
          <a:xfrm>
            <a:off x="5485725" y="523025"/>
            <a:ext cx="3135300" cy="409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92" name="Google Shape;292;p51"/>
          <p:cNvSpPr txBox="1"/>
          <p:nvPr>
            <p:ph type="title"/>
          </p:nvPr>
        </p:nvSpPr>
        <p:spPr>
          <a:xfrm>
            <a:off x="591441" y="391675"/>
            <a:ext cx="4397400" cy="3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93" name="Google Shape;293;p51"/>
          <p:cNvSpPr txBox="1"/>
          <p:nvPr>
            <p:ph idx="1" type="body"/>
          </p:nvPr>
        </p:nvSpPr>
        <p:spPr>
          <a:xfrm>
            <a:off x="638750" y="4413181"/>
            <a:ext cx="5537100" cy="3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4" name="Google Shape;294;p5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s + 5 Images">
  <p:cSld name="CUSTOM_2">
    <p:bg>
      <p:bgPr>
        <a:solidFill>
          <a:schemeClr val="dk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2"/>
          <p:cNvSpPr txBox="1"/>
          <p:nvPr>
            <p:ph idx="1" type="body"/>
          </p:nvPr>
        </p:nvSpPr>
        <p:spPr>
          <a:xfrm>
            <a:off x="5481425" y="271557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7" name="Google Shape;297;p52"/>
          <p:cNvSpPr txBox="1"/>
          <p:nvPr>
            <p:ph idx="2" type="body"/>
          </p:nvPr>
        </p:nvSpPr>
        <p:spPr>
          <a:xfrm>
            <a:off x="3918400" y="27157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8" name="Google Shape;298;p52"/>
          <p:cNvSpPr txBox="1"/>
          <p:nvPr>
            <p:ph idx="3" type="body"/>
          </p:nvPr>
        </p:nvSpPr>
        <p:spPr>
          <a:xfrm>
            <a:off x="2349550" y="271557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9" name="Google Shape;299;p52"/>
          <p:cNvSpPr txBox="1"/>
          <p:nvPr>
            <p:ph idx="4" type="body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0" name="Google Shape;300;p52"/>
          <p:cNvSpPr txBox="1"/>
          <p:nvPr>
            <p:ph idx="5" type="body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1" name="Google Shape;301;p52"/>
          <p:cNvSpPr txBox="1"/>
          <p:nvPr>
            <p:ph idx="6" type="body"/>
          </p:nvPr>
        </p:nvSpPr>
        <p:spPr>
          <a:xfrm>
            <a:off x="70444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cxnSp>
        <p:nvCxnSpPr>
          <p:cNvPr id="302" name="Google Shape;302;p52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3" name="Google Shape;303;p52"/>
          <p:cNvSpPr/>
          <p:nvPr>
            <p:ph idx="7" type="pic"/>
          </p:nvPr>
        </p:nvSpPr>
        <p:spPr>
          <a:xfrm>
            <a:off x="7049625" y="5230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4" name="Google Shape;304;p52"/>
          <p:cNvSpPr/>
          <p:nvPr>
            <p:ph idx="8" type="pic"/>
          </p:nvPr>
        </p:nvSpPr>
        <p:spPr>
          <a:xfrm>
            <a:off x="784775" y="5221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5" name="Google Shape;305;p52"/>
          <p:cNvSpPr/>
          <p:nvPr>
            <p:ph idx="9" type="pic"/>
          </p:nvPr>
        </p:nvSpPr>
        <p:spPr>
          <a:xfrm>
            <a:off x="2343950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6" name="Google Shape;306;p52"/>
          <p:cNvSpPr/>
          <p:nvPr>
            <p:ph idx="13" type="pic"/>
          </p:nvPr>
        </p:nvSpPr>
        <p:spPr>
          <a:xfrm>
            <a:off x="3915213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7" name="Google Shape;307;p52"/>
          <p:cNvSpPr/>
          <p:nvPr>
            <p:ph idx="14" type="pic"/>
          </p:nvPr>
        </p:nvSpPr>
        <p:spPr>
          <a:xfrm>
            <a:off x="5490975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8" name="Google Shape;308;p52"/>
          <p:cNvSpPr txBox="1"/>
          <p:nvPr>
            <p:ph idx="15" type="body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09" name="Google Shape;309;p52"/>
          <p:cNvSpPr txBox="1"/>
          <p:nvPr>
            <p:ph idx="16" type="subTitle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10" name="Google Shape;310;p52"/>
          <p:cNvSpPr txBox="1"/>
          <p:nvPr>
            <p:ph idx="17" type="body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1" name="Google Shape;311;p52"/>
          <p:cNvSpPr txBox="1"/>
          <p:nvPr>
            <p:ph idx="18" type="body"/>
          </p:nvPr>
        </p:nvSpPr>
        <p:spPr>
          <a:xfrm>
            <a:off x="3915488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2" name="Google Shape;312;p52"/>
          <p:cNvSpPr txBox="1"/>
          <p:nvPr>
            <p:ph idx="19" type="body"/>
          </p:nvPr>
        </p:nvSpPr>
        <p:spPr>
          <a:xfrm>
            <a:off x="5479963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3" name="Google Shape;313;p52"/>
          <p:cNvSpPr txBox="1"/>
          <p:nvPr>
            <p:ph idx="20" type="body"/>
          </p:nvPr>
        </p:nvSpPr>
        <p:spPr>
          <a:xfrm>
            <a:off x="7047338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4" name="Google Shape;314;p52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rategy Canvas / Line Graph">
  <p:cSld name="CUSTOM_3">
    <p:bg>
      <p:bgPr>
        <a:solidFill>
          <a:schemeClr val="dk1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3"/>
          <p:cNvSpPr txBox="1"/>
          <p:nvPr>
            <p:ph idx="1" type="body"/>
          </p:nvPr>
        </p:nvSpPr>
        <p:spPr>
          <a:xfrm>
            <a:off x="3917825" y="4024920"/>
            <a:ext cx="44412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17" name="Google Shape;317;p53"/>
          <p:cNvSpPr txBox="1"/>
          <p:nvPr>
            <p:ph idx="2" type="subTitle"/>
          </p:nvPr>
        </p:nvSpPr>
        <p:spPr>
          <a:xfrm>
            <a:off x="783675" y="3967895"/>
            <a:ext cx="28776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318" name="Google Shape;318;p53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4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4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21" name="Google Shape;321;p54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322" name="Google Shape;322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s / Objectives">
  <p:cSld name="CUSTOM_5">
    <p:bg>
      <p:bgPr>
        <a:solidFill>
          <a:schemeClr val="dk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5"/>
          <p:cNvSpPr/>
          <p:nvPr/>
        </p:nvSpPr>
        <p:spPr>
          <a:xfrm rot="-5400000">
            <a:off x="4090300" y="-436575"/>
            <a:ext cx="4099200" cy="60150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25" name="Google Shape;325;p55"/>
          <p:cNvSpPr txBox="1"/>
          <p:nvPr>
            <p:ph idx="1" type="body"/>
          </p:nvPr>
        </p:nvSpPr>
        <p:spPr>
          <a:xfrm>
            <a:off x="3918400" y="3680775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26" name="Google Shape;326;p55"/>
          <p:cNvSpPr txBox="1"/>
          <p:nvPr>
            <p:ph idx="2" type="body"/>
          </p:nvPr>
        </p:nvSpPr>
        <p:spPr>
          <a:xfrm>
            <a:off x="3918400" y="37808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27" name="Google Shape;327;p55"/>
          <p:cNvSpPr txBox="1"/>
          <p:nvPr>
            <p:ph idx="3" type="body"/>
          </p:nvPr>
        </p:nvSpPr>
        <p:spPr>
          <a:xfrm>
            <a:off x="7044450" y="36805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28" name="Google Shape;328;p55"/>
          <p:cNvSpPr txBox="1"/>
          <p:nvPr>
            <p:ph idx="4" type="body"/>
          </p:nvPr>
        </p:nvSpPr>
        <p:spPr>
          <a:xfrm>
            <a:off x="7044450" y="37806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29" name="Google Shape;329;p55"/>
          <p:cNvSpPr/>
          <p:nvPr>
            <p:ph idx="5" type="pic"/>
          </p:nvPr>
        </p:nvSpPr>
        <p:spPr>
          <a:xfrm>
            <a:off x="7049625" y="15881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30" name="Google Shape;330;p55"/>
          <p:cNvSpPr/>
          <p:nvPr>
            <p:ph idx="6" type="pic"/>
          </p:nvPr>
        </p:nvSpPr>
        <p:spPr>
          <a:xfrm>
            <a:off x="3915213" y="15886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31" name="Google Shape;331;p55"/>
          <p:cNvSpPr/>
          <p:nvPr>
            <p:ph idx="7" type="pic"/>
          </p:nvPr>
        </p:nvSpPr>
        <p:spPr>
          <a:xfrm>
            <a:off x="5490975" y="15886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32" name="Google Shape;332;p55"/>
          <p:cNvSpPr txBox="1"/>
          <p:nvPr>
            <p:ph idx="8" type="subTitle"/>
          </p:nvPr>
        </p:nvSpPr>
        <p:spPr>
          <a:xfrm>
            <a:off x="3918800" y="10345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333" name="Google Shape;333;p55"/>
          <p:cNvSpPr txBox="1"/>
          <p:nvPr>
            <p:ph idx="9" type="subTitle"/>
          </p:nvPr>
        </p:nvSpPr>
        <p:spPr>
          <a:xfrm>
            <a:off x="5484775" y="10345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334" name="Google Shape;334;p55"/>
          <p:cNvSpPr txBox="1"/>
          <p:nvPr>
            <p:ph idx="13" type="subTitle"/>
          </p:nvPr>
        </p:nvSpPr>
        <p:spPr>
          <a:xfrm>
            <a:off x="7050750" y="10327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335" name="Google Shape;335;p55"/>
          <p:cNvSpPr txBox="1"/>
          <p:nvPr>
            <p:ph idx="14" type="body"/>
          </p:nvPr>
        </p:nvSpPr>
        <p:spPr>
          <a:xfrm>
            <a:off x="507400" y="1828050"/>
            <a:ext cx="2136300" cy="29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36" name="Google Shape;336;p55"/>
          <p:cNvSpPr txBox="1"/>
          <p:nvPr>
            <p:ph idx="15" type="body"/>
          </p:nvPr>
        </p:nvSpPr>
        <p:spPr>
          <a:xfrm>
            <a:off x="5481425" y="3680775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37" name="Google Shape;337;p55"/>
          <p:cNvSpPr txBox="1"/>
          <p:nvPr>
            <p:ph idx="16" type="body"/>
          </p:nvPr>
        </p:nvSpPr>
        <p:spPr>
          <a:xfrm>
            <a:off x="5481425" y="37808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38" name="Google Shape;338;p5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E46962"/>
          </p15:clr>
        </p15:guide>
        <p15:guide id="2" orient="horz" pos="2088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on Plan + 5 Images">
  <p:cSld name="CUSTOM_6">
    <p:bg>
      <p:bgPr>
        <a:solidFill>
          <a:schemeClr val="accent6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6"/>
          <p:cNvSpPr txBox="1"/>
          <p:nvPr>
            <p:ph idx="1" type="body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41" name="Google Shape;341;p56"/>
          <p:cNvSpPr txBox="1"/>
          <p:nvPr>
            <p:ph idx="2" type="body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cxnSp>
        <p:nvCxnSpPr>
          <p:cNvPr id="342" name="Google Shape;342;p56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3" name="Google Shape;343;p56"/>
          <p:cNvSpPr/>
          <p:nvPr>
            <p:ph idx="3" type="pic"/>
          </p:nvPr>
        </p:nvSpPr>
        <p:spPr>
          <a:xfrm>
            <a:off x="7049625" y="5230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4" name="Google Shape;344;p56"/>
          <p:cNvSpPr/>
          <p:nvPr>
            <p:ph idx="4" type="pic"/>
          </p:nvPr>
        </p:nvSpPr>
        <p:spPr>
          <a:xfrm>
            <a:off x="784775" y="5221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5" name="Google Shape;345;p56"/>
          <p:cNvSpPr/>
          <p:nvPr>
            <p:ph idx="5" type="pic"/>
          </p:nvPr>
        </p:nvSpPr>
        <p:spPr>
          <a:xfrm>
            <a:off x="2343950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6" name="Google Shape;346;p56"/>
          <p:cNvSpPr/>
          <p:nvPr>
            <p:ph idx="6" type="pic"/>
          </p:nvPr>
        </p:nvSpPr>
        <p:spPr>
          <a:xfrm>
            <a:off x="3915213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7" name="Google Shape;347;p56"/>
          <p:cNvSpPr/>
          <p:nvPr>
            <p:ph idx="7" type="pic"/>
          </p:nvPr>
        </p:nvSpPr>
        <p:spPr>
          <a:xfrm>
            <a:off x="5490975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8" name="Google Shape;348;p56"/>
          <p:cNvSpPr txBox="1"/>
          <p:nvPr>
            <p:ph idx="8" type="body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49" name="Google Shape;349;p56"/>
          <p:cNvSpPr txBox="1"/>
          <p:nvPr>
            <p:ph idx="9" type="subTitle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50" name="Google Shape;350;p56"/>
          <p:cNvSpPr txBox="1"/>
          <p:nvPr>
            <p:ph idx="13" type="body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51" name="Google Shape;351;p56"/>
          <p:cNvSpPr txBox="1"/>
          <p:nvPr>
            <p:ph idx="14" type="body"/>
          </p:nvPr>
        </p:nvSpPr>
        <p:spPr>
          <a:xfrm>
            <a:off x="234950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52" name="Google Shape;352;p56"/>
          <p:cNvSpPr txBox="1"/>
          <p:nvPr>
            <p:ph idx="15" type="body"/>
          </p:nvPr>
        </p:nvSpPr>
        <p:spPr>
          <a:xfrm>
            <a:off x="39078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53" name="Google Shape;353;p56"/>
          <p:cNvSpPr txBox="1"/>
          <p:nvPr>
            <p:ph idx="16" type="body"/>
          </p:nvPr>
        </p:nvSpPr>
        <p:spPr>
          <a:xfrm>
            <a:off x="39078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54" name="Google Shape;354;p56"/>
          <p:cNvSpPr txBox="1"/>
          <p:nvPr>
            <p:ph idx="17" type="body"/>
          </p:nvPr>
        </p:nvSpPr>
        <p:spPr>
          <a:xfrm>
            <a:off x="5496525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55" name="Google Shape;355;p56"/>
          <p:cNvSpPr txBox="1"/>
          <p:nvPr>
            <p:ph idx="18" type="body"/>
          </p:nvPr>
        </p:nvSpPr>
        <p:spPr>
          <a:xfrm>
            <a:off x="5496525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56" name="Google Shape;356;p56"/>
          <p:cNvSpPr txBox="1"/>
          <p:nvPr>
            <p:ph idx="19" type="body"/>
          </p:nvPr>
        </p:nvSpPr>
        <p:spPr>
          <a:xfrm>
            <a:off x="70852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57" name="Google Shape;357;p56"/>
          <p:cNvSpPr txBox="1"/>
          <p:nvPr>
            <p:ph idx="20" type="body"/>
          </p:nvPr>
        </p:nvSpPr>
        <p:spPr>
          <a:xfrm>
            <a:off x="708520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58" name="Google Shape;358;p5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Graphic">
  <p:cSld name="CUSTOM_9">
    <p:bg>
      <p:bgPr>
        <a:solidFill>
          <a:schemeClr val="dk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7"/>
          <p:cNvSpPr txBox="1"/>
          <p:nvPr>
            <p:ph idx="1" type="body"/>
          </p:nvPr>
        </p:nvSpPr>
        <p:spPr>
          <a:xfrm>
            <a:off x="3133000" y="514275"/>
            <a:ext cx="38907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61" name="Google Shape;361;p57"/>
          <p:cNvSpPr txBox="1"/>
          <p:nvPr>
            <p:ph idx="2" type="body"/>
          </p:nvPr>
        </p:nvSpPr>
        <p:spPr>
          <a:xfrm>
            <a:off x="657679" y="436194"/>
            <a:ext cx="2278800" cy="19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indent="-4064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indent="-4064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indent="-4064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indent="-4064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indent="-4064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indent="-4064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indent="-406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indent="-4064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62" name="Google Shape;362;p5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94">
          <p15:clr>
            <a:srgbClr val="E46962"/>
          </p15:clr>
        </p15:guide>
        <p15:guide id="2" orient="horz" pos="504">
          <p15:clr>
            <a:srgbClr val="E46962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/ Graphic">
  <p:cSld name="CUSTOM_12">
    <p:bg>
      <p:bgPr>
        <a:solidFill>
          <a:schemeClr val="dk1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8"/>
          <p:cNvSpPr txBox="1"/>
          <p:nvPr>
            <p:ph idx="1" type="body"/>
          </p:nvPr>
        </p:nvSpPr>
        <p:spPr>
          <a:xfrm>
            <a:off x="569725" y="3435300"/>
            <a:ext cx="2884200" cy="1185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65" name="Google Shape;365;p58"/>
          <p:cNvSpPr txBox="1"/>
          <p:nvPr>
            <p:ph idx="2" type="subTitle"/>
          </p:nvPr>
        </p:nvSpPr>
        <p:spPr>
          <a:xfrm>
            <a:off x="466802" y="445100"/>
            <a:ext cx="2403600" cy="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66" name="Google Shape;366;p58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31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44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32.xml"/><Relationship Id="rId43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35.xml"/><Relationship Id="rId46" Type="http://schemas.openxmlformats.org/officeDocument/2006/relationships/theme" Target="../theme/theme2.xml"/><Relationship Id="rId23" Type="http://schemas.openxmlformats.org/officeDocument/2006/relationships/slideLayout" Target="../slideLayouts/slideLayout34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9950" y="300125"/>
            <a:ext cx="83538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"/>
              <a:buNone/>
              <a:defRPr sz="3600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36575" y="2676025"/>
            <a:ext cx="5275500" cy="22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Barlow Light"/>
              <a:buChar char="●"/>
              <a:defRPr sz="15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○"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arlow Light"/>
              <a:buChar char="■"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 Light"/>
              <a:buChar char="○"/>
              <a:defRPr sz="11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Barlow Light"/>
              <a:buChar char="■"/>
              <a:defRPr sz="1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Barlow Light"/>
              <a:buChar char="●"/>
              <a:defRPr sz="9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Barlow Light"/>
              <a:buChar char="○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 Light"/>
              <a:buChar char="■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</p:sldLayoutIdLst>
  <p:transition spd="slow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9218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59"/>
          <p:cNvSpPr txBox="1"/>
          <p:nvPr/>
        </p:nvSpPr>
        <p:spPr>
          <a:xfrm>
            <a:off x="613000" y="3468925"/>
            <a:ext cx="3581700" cy="11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Team Members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Anand Kumar Krishnan (Team Leader)</a:t>
            </a:r>
            <a:endParaRPr sz="1300">
              <a:solidFill>
                <a:srgbClr val="D9D9D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Manas Kumar Shaw</a:t>
            </a:r>
            <a:endParaRPr sz="1300">
              <a:solidFill>
                <a:srgbClr val="D9D9D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D9D9D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Om Kumar</a:t>
            </a:r>
            <a:endParaRPr sz="1300">
              <a:solidFill>
                <a:srgbClr val="D9D9D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9218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9527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1210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9527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7540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28919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00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7"/>
          <p:cNvSpPr txBox="1"/>
          <p:nvPr>
            <p:ph type="title"/>
          </p:nvPr>
        </p:nvSpPr>
        <p:spPr>
          <a:xfrm>
            <a:off x="455221" y="1321125"/>
            <a:ext cx="5094600" cy="17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413" name="Google Shape;413;p67"/>
          <p:cNvSpPr txBox="1"/>
          <p:nvPr>
            <p:ph idx="1" type="body"/>
          </p:nvPr>
        </p:nvSpPr>
        <p:spPr>
          <a:xfrm>
            <a:off x="408250" y="4161725"/>
            <a:ext cx="2283300" cy="51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Team Robo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X</a:t>
            </a:r>
            <a:r>
              <a:rPr lang="en" sz="1400"/>
              <a:t>to10x Hackathon by Masai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ategy Plan">
  <a:themeElements>
    <a:clrScheme name="Simple Light">
      <a:dk1>
        <a:srgbClr val="FFFFFF"/>
      </a:dk1>
      <a:lt1>
        <a:srgbClr val="000000"/>
      </a:lt1>
      <a:dk2>
        <a:srgbClr val="999999"/>
      </a:dk2>
      <a:lt2>
        <a:srgbClr val="FFECD1"/>
      </a:lt2>
      <a:accent1>
        <a:srgbClr val="AC6600"/>
      </a:accent1>
      <a:accent2>
        <a:srgbClr val="5E7F00"/>
      </a:accent2>
      <a:accent3>
        <a:srgbClr val="2322EF"/>
      </a:accent3>
      <a:accent4>
        <a:srgbClr val="DDDDFF"/>
      </a:accent4>
      <a:accent5>
        <a:srgbClr val="EFEFEF"/>
      </a:accent5>
      <a:accent6>
        <a:srgbClr val="F7FEE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